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859" r:id="rId2"/>
    <p:sldId id="1009" r:id="rId3"/>
    <p:sldId id="1010" r:id="rId4"/>
    <p:sldId id="1011" r:id="rId5"/>
    <p:sldId id="1012" r:id="rId6"/>
    <p:sldId id="1013" r:id="rId7"/>
    <p:sldId id="1015" r:id="rId8"/>
    <p:sldId id="1017" r:id="rId9"/>
    <p:sldId id="1047" r:id="rId10"/>
    <p:sldId id="1018" r:id="rId11"/>
    <p:sldId id="1048" r:id="rId12"/>
    <p:sldId id="1019" r:id="rId13"/>
    <p:sldId id="1049" r:id="rId14"/>
    <p:sldId id="1020" r:id="rId15"/>
    <p:sldId id="1050" r:id="rId16"/>
    <p:sldId id="1021" r:id="rId17"/>
    <p:sldId id="1051" r:id="rId18"/>
    <p:sldId id="1023" r:id="rId19"/>
    <p:sldId id="1024" r:id="rId20"/>
    <p:sldId id="1025" r:id="rId21"/>
    <p:sldId id="1026" r:id="rId22"/>
    <p:sldId id="1027" r:id="rId23"/>
    <p:sldId id="1028" r:id="rId24"/>
    <p:sldId id="1029" r:id="rId25"/>
    <p:sldId id="1052" r:id="rId26"/>
    <p:sldId id="1030" r:id="rId27"/>
    <p:sldId id="1031" r:id="rId28"/>
    <p:sldId id="1032" r:id="rId29"/>
    <p:sldId id="1033" r:id="rId30"/>
    <p:sldId id="1034" r:id="rId31"/>
    <p:sldId id="1035" r:id="rId32"/>
    <p:sldId id="1036" r:id="rId33"/>
    <p:sldId id="1037" r:id="rId34"/>
    <p:sldId id="1038" r:id="rId35"/>
    <p:sldId id="1039" r:id="rId36"/>
    <p:sldId id="1040" r:id="rId37"/>
    <p:sldId id="1041" r:id="rId38"/>
    <p:sldId id="1042" r:id="rId39"/>
    <p:sldId id="1043" r:id="rId40"/>
    <p:sldId id="1044" r:id="rId41"/>
    <p:sldId id="1045" r:id="rId42"/>
    <p:sldId id="1046" r:id="rId43"/>
    <p:sldId id="1053" r:id="rId4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广东省茂名化州市期末试卷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听第二段对话，回答第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268760"/>
            <a:ext cx="11485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Amy, this is my new bedroom.Come and have a look.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OK.It’s very big.Here is a baby in the picture.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It’s me.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You looked cute.Is that a kite?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Yes.Let’s fly a kite.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OK.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7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has Tom got?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pet dog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8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6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听第三段对话，回答第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8222" y="1314025"/>
            <a:ext cx="11488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Grandpa, where are the sheep?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They are eating grass on the mountains.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What about the chickens?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They are eat rice on the ground.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0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Lingling and her grandpa now?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the supermarket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the street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948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18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听第四段对话，回答第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348324"/>
            <a:ext cx="11485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What’s that, Jack?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It’s a chameleon.I like it best.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Why?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It’s very clever.It can change its colours.What about you, Lily?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My favourite animal is dogs.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6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Jack’s favourite animal?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sheep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chameleon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snake.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896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1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听第五段对话，回答第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51078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beautiful places to go in China.Where do you want to go, Dad?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to Anhui and climb the famous Huangshan Mountain.What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you, Lucy?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to Shanghai.And I also want to go to Yan’an.It’s a special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for Chinese people.We can know more about our history there.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we should go to all these places.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63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Lucy want to go?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Anhui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Yan’an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Beijing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Lucy want to do there?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climb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go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know more about our history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896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896" y="34364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3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听第六段对话，回答第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31715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dad do, Simon?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chess teacher.He’s good at playing chess.And I like playing chess too.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often play chess together?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often play chess at night.But dad is always the winner.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join you?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you can.See you tonight, Amy.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0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Simon’s hobby?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Doing the high jump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Playing chess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Collecting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always the winner?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Simon.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Simon’s dad.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585" y="8548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2747" y="34319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6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never	B. fever	C. clever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desk	B. best	C. west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face	B. cake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01116"/>
            <a:ext cx="43668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Amy never goes swimming.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089664"/>
            <a:ext cx="67196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San Francisco is in the west of America.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1512" y="5194776"/>
            <a:ext cx="5395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Let’s go to see a dragon boat race.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8338" y="21562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3626" y="34118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8338" y="47169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听第七段对话，回答第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49405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Tom. who’s in the photo?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Linda. She’s my mother.She’s a doctor.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8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pc="-7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pc="-7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that’s a good job.I want to be a doctor too.What about you, Tom? </a:t>
            </a:r>
            <a:endParaRPr lang="zh-CN" altLang="zh-CN" sz="1050" spc="-7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be a policeman.I want to help people.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Great.You can do some sports and have a strong body.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Yes.I run in the park for one hour every morning.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72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Linda want to be?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policewoman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C. A doctor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does Tom run in the morning?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Two hours.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One hour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Half an hour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5367" y="34317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7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填上所缺的单词。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this picture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9720" y="2060848"/>
            <a:ext cx="3607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The weather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</a:rPr>
              <a:t>gets</a:t>
            </a:r>
            <a:r>
              <a:rPr lang="en-US" altLang="zh-CN">
                <a:solidFill>
                  <a:srgbClr val="ED028C"/>
                </a:solidFill>
              </a:rPr>
              <a:t> cold.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9845" y="3375576"/>
            <a:ext cx="4140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</a:rPr>
              <a:t>Look</a:t>
            </a:r>
            <a:r>
              <a:rPr lang="en-US" altLang="zh-CN">
                <a:solidFill>
                  <a:srgbClr val="ED028C"/>
                </a:solidFill>
              </a:rPr>
              <a:t> at this picture book.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11247" y="1473672"/>
            <a:ext cx="782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gets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20932" y="2806506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Look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82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 with her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 ________ legs. He can run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ride a ________ here.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340768"/>
            <a:ext cx="53221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Amy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talks with her parents.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2710548"/>
            <a:ext cx="7367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John has got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</a:rPr>
              <a:t>strong</a:t>
            </a:r>
            <a:r>
              <a:rPr lang="en-US" altLang="zh-CN">
                <a:solidFill>
                  <a:srgbClr val="ED028C"/>
                </a:solidFill>
              </a:rPr>
              <a:t> legs.He can run very fast.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9934" y="3965056"/>
            <a:ext cx="4623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You can’t ride a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</a:rPr>
              <a:t>bicycle</a:t>
            </a:r>
            <a:r>
              <a:rPr lang="en-US" altLang="zh-CN">
                <a:solidFill>
                  <a:srgbClr val="ED028C"/>
                </a:solidFill>
              </a:rPr>
              <a:t> here.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31126" y="897267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often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82838" y="2118300"/>
            <a:ext cx="1156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strong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242045" y="3405624"/>
            <a:ext cx="1239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bicycle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54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听一段独白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根据独白的内容判断对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267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pc="-8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Peter.I always have a busy weekend.On Saturday morning,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early and do some sports.Then I read books and do homework.On Saturday afternoon, I go to the park with my pet dog.On Sunday morning, I do some housework with my mum.In the afternoon, I draw pictures.Sometimes I see a film with my friends.I like my weekend.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13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always has a busy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gets up late on Saturday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goes to the park with his friends on Saturday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 morning, Peter does some housework with his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never sees a film on Sunday afternoon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4715" y="15133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715" y="21104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5479" y="2787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5824" y="342003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18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选择填空。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hang lanterns at the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Mid-Autumn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Dragon Boat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Lantern Festival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5479" y="21512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3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likes ________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taking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takes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ten postcards ________ three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585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8229" y="33977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43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Anhui ________ a famous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got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has got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is got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outside, ________ I wear a coat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but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390" y="34037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0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flower is very beautiful. I like ________ colour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 stop at the red 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can’t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should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2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3694" y="34508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02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B. story	C. stop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nine	B. knife	C. life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take	B. walk	C. talk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ready	B. candy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439519"/>
            <a:ext cx="3304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It’s a fantastic story.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559" y="2668618"/>
            <a:ext cx="44775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take a knife to school.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559" y="3890276"/>
            <a:ext cx="53205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Can we talk in the reading room?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559" y="5206462"/>
            <a:ext cx="2735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Tom likes candy.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7574" y="8891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47574" y="21772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47574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43626" y="47342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3" grpId="0"/>
      <p:bldP spid="16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318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 interesting film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Mike?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8955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in the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8" y="8634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5478" y="34004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97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skating. So I ________ go skating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sometimes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never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50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根据首字母或中文提示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写出所缺单词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每空一词。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can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and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shop always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ten in the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not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John.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对约翰来说踢足球不难。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56928" y="2121885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peak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49807" y="2129935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nglish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72425" y="2825777"/>
            <a:ext cx="901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loses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066647" y="2762406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vening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27657" y="3455373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football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68155" y="3459432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difficult/hard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8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to keep 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我想让我的弟弟保持安静。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every day.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每天玩电脑游戏是不对的。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908720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want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11755" y="827659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quiet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14326" y="1482066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right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954048" y="1474895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computer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78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9375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选择适当的句子补全对话。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doing, Lulu?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he from?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But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write in Chinese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great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________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every week. 4. ________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so beautiful. 5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Lulu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Sure. You can be friends</a:t>
            </a:r>
            <a:r>
              <a:rPr lang="en-US" altLang="zh-CN" sz="26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his address</a:t>
            </a:r>
            <a:r>
              <a:rPr lang="en-US" altLang="zh-CN" sz="26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sz="26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94174" y="1412776"/>
            <a:ext cx="4752528" cy="42534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I’ve got many postcards from London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He’s from China. 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I’m writing a letter to my pen friend Tom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He’s from the UK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Can I write a letter to him?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Do you often write to him?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8782" y="18444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07744" y="28601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15086" y="338336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588840" y="39065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217225" y="44298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5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阅读理解。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Shandong,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Paris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巴黎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8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from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doesn’t want to learn French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likes collecting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 Nancy always plays games with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sometimes gives Nancy white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585" y="8725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3585" y="149874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3930" y="342900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8229" y="21172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3585" y="27332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7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阅读短文，根据短文内容选择正确的答案。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yard.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77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grateful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1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parents were _______ at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bored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busy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 is a/an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puppy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0027" y="34066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43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long	B. wrong	C. song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pear	B. bear	C. near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  <a:tab pos="7899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thousand	B. million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340768"/>
            <a:ext cx="37298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Great Wall is long.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2647175"/>
            <a:ext cx="50352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school bag is near the desk.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3899186"/>
            <a:ext cx="6598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2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000 students in our school.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6810" y="8662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56810" y="21508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56810" y="34078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with Tom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helped Tom find the way home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both A and 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meaning of “scared” is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027" y="34066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5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 was a ________ for Tom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 friend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teacher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classmate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895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03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书面表达。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Travel Plan”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为题写一段话，介绍一下你想去的地方、理由等，要求语句通顺，并且不少于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/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57825"/>
            <a:ext cx="113509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visit Beijing this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summer.Beijing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capital of China, </a:t>
            </a:r>
            <a:r>
              <a:rPr lang="en-US" altLang="zh-CN" b="1" spc="-9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has many famous places like the Great Wall and the Palace </a:t>
            </a:r>
            <a:r>
              <a:rPr lang="en-US" altLang="zh-CN" b="1" spc="-9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Museum.I</a:t>
            </a:r>
            <a:r>
              <a:rPr lang="en-US" altLang="zh-CN" b="1" spc="-9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climb the Great Wall because it is a symbol of Chinese </a:t>
            </a:r>
            <a:r>
              <a:rPr lang="en-US" altLang="zh-CN" b="1" spc="-8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history.I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want to try Beijing Roast Duck, which is delicious.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04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r>
              <a:rPr lang="en-US" altLang="zh-CN" smtClean="0"/>
              <a:t>______________________________________________________________________________________________________________________________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698029"/>
            <a:ext cx="1135097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will go with me, and we plan to stay there for five </a:t>
            </a:r>
            <a:r>
              <a:rPr lang="en-US" altLang="zh-CN" b="1" spc="-8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days.I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to learn more about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culture through this trip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645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选择合适的应答句。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Ms 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308928"/>
            <a:ext cx="4526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What’s your favourite food?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5896" y="15021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Oh,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That’s all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China.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Australia.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708920"/>
            <a:ext cx="2547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Please be quiet.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185302"/>
            <a:ext cx="3324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Where is New York?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3585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7716" y="34186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can skip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can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can dance. 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there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there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they aren’t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36912"/>
            <a:ext cx="31304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What can Amy do?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229200"/>
            <a:ext cx="4009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Is there an email for me?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8736" y="8795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8736" y="34222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10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听第一段对话，回答第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988840"/>
            <a:ext cx="11485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Mom, I can’t find my toy train.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Is it on the desk?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No, it isn’t.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Is it under the bed?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Oh, here it is.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72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toy train?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Near the chair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 the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Under the bed.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373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6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1542</Words>
  <Application>Microsoft Office PowerPoint</Application>
  <PresentationFormat>自定义</PresentationFormat>
  <Paragraphs>331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357</cp:revision>
  <dcterms:created xsi:type="dcterms:W3CDTF">2020-11-06T05:24:00Z</dcterms:created>
  <dcterms:modified xsi:type="dcterms:W3CDTF">2025-06-11T04:25:40Z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